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67990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0437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8432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239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5700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8060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812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6385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0955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9692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1677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25DD-060C-491F-93FB-8A827C7F58CD}" type="datetimeFigureOut">
              <a:rPr lang="de-AT" smtClean="0"/>
              <a:t>28.07.2015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7F830-CE56-4287-8134-A212DE54F8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287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5317067" y="1117599"/>
            <a:ext cx="4859866" cy="431800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dirty="0" err="1" smtClean="0">
                <a:latin typeface="Arial Narrow" panose="020B0606020202030204" pitchFamily="34" charset="0"/>
              </a:rPr>
              <a:t>ADOxxWeb</a:t>
            </a:r>
            <a:r>
              <a:rPr lang="de-AT" dirty="0" smtClean="0"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latin typeface="Arial Narrow" panose="020B0606020202030204" pitchFamily="34" charset="0"/>
              </a:rPr>
              <a:t>RemoteDocumentation</a:t>
            </a:r>
            <a:endParaRPr lang="de-AT" dirty="0" smtClean="0">
              <a:latin typeface="Arial Narrow" panose="020B0606020202030204" pitchFamily="34" charset="0"/>
            </a:endParaRPr>
          </a:p>
          <a:p>
            <a:r>
              <a:rPr lang="de-AT" sz="1400" dirty="0" smtClean="0">
                <a:latin typeface="Arial Narrow" panose="020B0606020202030204" pitchFamily="34" charset="0"/>
              </a:rPr>
              <a:t>Type: </a:t>
            </a:r>
            <a:r>
              <a:rPr lang="de-AT" sz="1400" dirty="0" err="1" smtClean="0">
                <a:latin typeface="Arial Narrow" panose="020B0606020202030204" pitchFamily="34" charset="0"/>
              </a:rPr>
              <a:t>WebApplication</a:t>
            </a:r>
            <a:endParaRPr lang="de-AT" sz="1400" dirty="0" smtClean="0">
              <a:latin typeface="Arial Narrow" panose="020B0606020202030204" pitchFamily="34" charset="0"/>
            </a:endParaRPr>
          </a:p>
          <a:p>
            <a:r>
              <a:rPr lang="de-AT" sz="1400" dirty="0" err="1" smtClean="0">
                <a:latin typeface="Arial Narrow" panose="020B0606020202030204" pitchFamily="34" charset="0"/>
              </a:rPr>
              <a:t>Maven</a:t>
            </a:r>
            <a:r>
              <a:rPr lang="de-AT" sz="1400" dirty="0" smtClean="0">
                <a:latin typeface="Arial Narrow" panose="020B0606020202030204" pitchFamily="34" charset="0"/>
              </a:rPr>
              <a:t> Archetype: cocoon-22-archetype-webapp </a:t>
            </a:r>
            <a:endParaRPr lang="de-AT" sz="1400" dirty="0">
              <a:latin typeface="Arial Narrow" panose="020B060602020203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5452534" y="2023533"/>
            <a:ext cx="4539716" cy="26162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dirty="0" err="1" smtClean="0">
                <a:latin typeface="Arial Narrow" panose="020B0606020202030204" pitchFamily="34" charset="0"/>
              </a:rPr>
              <a:t>ADOxxWeb</a:t>
            </a:r>
            <a:r>
              <a:rPr lang="de-AT" dirty="0" smtClean="0"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latin typeface="Arial Narrow" panose="020B0606020202030204" pitchFamily="34" charset="0"/>
              </a:rPr>
              <a:t>ModelDocu</a:t>
            </a:r>
            <a:r>
              <a:rPr lang="de-AT" dirty="0" smtClean="0">
                <a:latin typeface="Arial Narrow" panose="020B0606020202030204" pitchFamily="34" charset="0"/>
              </a:rPr>
              <a:t> Block</a:t>
            </a:r>
          </a:p>
          <a:p>
            <a:r>
              <a:rPr lang="de-AT" sz="1400" dirty="0" smtClean="0">
                <a:latin typeface="Arial Narrow" panose="020B0606020202030204" pitchFamily="34" charset="0"/>
              </a:rPr>
              <a:t>Type: </a:t>
            </a:r>
            <a:r>
              <a:rPr lang="de-AT" sz="1400" dirty="0" err="1" smtClean="0">
                <a:latin typeface="Arial Narrow" panose="020B0606020202030204" pitchFamily="34" charset="0"/>
              </a:rPr>
              <a:t>Cocoon</a:t>
            </a:r>
            <a:r>
              <a:rPr lang="de-AT" sz="1400" dirty="0" smtClean="0">
                <a:latin typeface="Arial Narrow" panose="020B0606020202030204" pitchFamily="34" charset="0"/>
              </a:rPr>
              <a:t> Block</a:t>
            </a:r>
          </a:p>
          <a:p>
            <a:r>
              <a:rPr lang="de-AT" sz="1400" dirty="0" err="1" smtClean="0">
                <a:latin typeface="Arial Narrow" panose="020B0606020202030204" pitchFamily="34" charset="0"/>
              </a:rPr>
              <a:t>Maven</a:t>
            </a:r>
            <a:r>
              <a:rPr lang="de-AT" sz="1400" dirty="0" smtClean="0">
                <a:latin typeface="Arial Narrow" panose="020B0606020202030204" pitchFamily="34" charset="0"/>
              </a:rPr>
              <a:t> Archetype: cocoon-22-archetype-block-plain</a:t>
            </a:r>
          </a:p>
          <a:p>
            <a:r>
              <a:rPr lang="de-AT" sz="1400" dirty="0" smtClean="0">
                <a:latin typeface="Arial Narrow" panose="020B0606020202030204" pitchFamily="34" charset="0"/>
              </a:rPr>
              <a:t>Block URL: /</a:t>
            </a:r>
            <a:r>
              <a:rPr lang="de-AT" sz="1400" dirty="0" err="1" smtClean="0">
                <a:latin typeface="Arial Narrow" panose="020B0606020202030204" pitchFamily="34" charset="0"/>
              </a:rPr>
              <a:t>modeldocu</a:t>
            </a:r>
            <a:endParaRPr lang="de-AT" sz="1400" dirty="0">
              <a:latin typeface="Arial Narrow" panose="020B0606020202030204" pitchFamily="34" charset="0"/>
            </a:endParaRPr>
          </a:p>
        </p:txBody>
      </p:sp>
      <p:grpSp>
        <p:nvGrpSpPr>
          <p:cNvPr id="19" name="Gruppieren 18"/>
          <p:cNvGrpSpPr/>
          <p:nvPr/>
        </p:nvGrpSpPr>
        <p:grpSpPr>
          <a:xfrm>
            <a:off x="8280390" y="3358634"/>
            <a:ext cx="1549400" cy="804333"/>
            <a:chOff x="5681126" y="3268134"/>
            <a:chExt cx="1549400" cy="804333"/>
          </a:xfrm>
        </p:grpSpPr>
        <p:sp>
          <p:nvSpPr>
            <p:cNvPr id="20" name="Flussdiagramm: Datenträger mit direktem Zugriff 19"/>
            <p:cNvSpPr/>
            <p:nvPr/>
          </p:nvSpPr>
          <p:spPr>
            <a:xfrm flipH="1">
              <a:off x="5681126" y="3268134"/>
              <a:ext cx="1549400" cy="804333"/>
            </a:xfrm>
            <a:prstGeom prst="flowChartMagneticDrum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AT" dirty="0">
                <a:solidFill>
                  <a:schemeClr val="dk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6187226" y="3485634"/>
              <a:ext cx="9733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AT" dirty="0" err="1" smtClean="0">
                  <a:solidFill>
                    <a:schemeClr val="dk1"/>
                  </a:solidFill>
                  <a:latin typeface="Arial Narrow" panose="020B0606020202030204" pitchFamily="34" charset="0"/>
                </a:rPr>
                <a:t>Serializer</a:t>
              </a:r>
              <a:endParaRPr lang="de-AT" dirty="0">
                <a:solidFill>
                  <a:schemeClr val="dk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6883390" y="3358633"/>
            <a:ext cx="1689238" cy="804334"/>
            <a:chOff x="5681123" y="3282430"/>
            <a:chExt cx="1689238" cy="804334"/>
          </a:xfrm>
        </p:grpSpPr>
        <p:sp>
          <p:nvSpPr>
            <p:cNvPr id="16" name="Flussdiagramm: Datenträger mit direktem Zugriff 15"/>
            <p:cNvSpPr/>
            <p:nvPr/>
          </p:nvSpPr>
          <p:spPr>
            <a:xfrm flipH="1">
              <a:off x="5681123" y="3282430"/>
              <a:ext cx="1689235" cy="804334"/>
            </a:xfrm>
            <a:prstGeom prst="flowChartMagneticDrum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AT" dirty="0">
                <a:solidFill>
                  <a:schemeClr val="dk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" name="Rechteck 16"/>
            <p:cNvSpPr/>
            <p:nvPr/>
          </p:nvSpPr>
          <p:spPr>
            <a:xfrm>
              <a:off x="6161825" y="3358630"/>
              <a:ext cx="120853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AT" dirty="0" smtClean="0">
                  <a:solidFill>
                    <a:schemeClr val="dk1"/>
                  </a:solidFill>
                  <a:latin typeface="Arial Narrow" panose="020B0606020202030204" pitchFamily="34" charset="0"/>
                </a:rPr>
                <a:t>Transformer</a:t>
              </a:r>
            </a:p>
            <a:p>
              <a:pPr algn="ctr"/>
              <a:r>
                <a:rPr lang="de-AT" dirty="0" smtClean="0">
                  <a:solidFill>
                    <a:schemeClr val="dk1"/>
                  </a:solidFill>
                  <a:latin typeface="Arial Narrow" panose="020B0606020202030204" pitchFamily="34" charset="0"/>
                </a:rPr>
                <a:t>XSLT</a:t>
              </a:r>
              <a:endParaRPr lang="de-AT" dirty="0">
                <a:solidFill>
                  <a:schemeClr val="dk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5681126" y="3358633"/>
            <a:ext cx="1549400" cy="804333"/>
            <a:chOff x="5681126" y="3282430"/>
            <a:chExt cx="1549400" cy="804333"/>
          </a:xfrm>
        </p:grpSpPr>
        <p:sp>
          <p:nvSpPr>
            <p:cNvPr id="9" name="Flussdiagramm: Datenträger mit direktem Zugriff 8"/>
            <p:cNvSpPr/>
            <p:nvPr/>
          </p:nvSpPr>
          <p:spPr>
            <a:xfrm flipH="1">
              <a:off x="5681126" y="3282430"/>
              <a:ext cx="1549400" cy="804333"/>
            </a:xfrm>
            <a:prstGeom prst="flowChartMagneticDrum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AT" dirty="0">
                <a:solidFill>
                  <a:schemeClr val="dk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1" name="Rechteck 10"/>
            <p:cNvSpPr/>
            <p:nvPr/>
          </p:nvSpPr>
          <p:spPr>
            <a:xfrm>
              <a:off x="6161825" y="3485634"/>
              <a:ext cx="10390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AT" dirty="0" smtClean="0">
                  <a:solidFill>
                    <a:schemeClr val="dk1"/>
                  </a:solidFill>
                  <a:latin typeface="Arial Narrow" panose="020B0606020202030204" pitchFamily="34" charset="0"/>
                </a:rPr>
                <a:t>Generator</a:t>
              </a:r>
              <a:endParaRPr lang="de-AT" dirty="0">
                <a:solidFill>
                  <a:schemeClr val="dk1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22" name="Rechteck 21"/>
          <p:cNvSpPr/>
          <p:nvPr/>
        </p:nvSpPr>
        <p:spPr>
          <a:xfrm>
            <a:off x="5544876" y="3039533"/>
            <a:ext cx="4369591" cy="1363134"/>
          </a:xfrm>
          <a:prstGeom prst="rect">
            <a:avLst/>
          </a:prstGeom>
          <a:noFill/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sz="1400" dirty="0" err="1" smtClean="0">
                <a:latin typeface="Arial Narrow" panose="020B0606020202030204" pitchFamily="34" charset="0"/>
              </a:rPr>
              <a:t>Structure</a:t>
            </a:r>
            <a:r>
              <a:rPr lang="de-AT" sz="1400" dirty="0" smtClean="0">
                <a:latin typeface="Arial Narrow" panose="020B0606020202030204" pitchFamily="34" charset="0"/>
              </a:rPr>
              <a:t> Pipeline (</a:t>
            </a:r>
            <a:r>
              <a:rPr lang="de-AT" sz="1400" dirty="0" err="1" smtClean="0">
                <a:latin typeface="Arial Narrow" panose="020B0606020202030204" pitchFamily="34" charset="0"/>
              </a:rPr>
              <a:t>abstract</a:t>
            </a:r>
            <a:r>
              <a:rPr lang="de-AT" sz="1400" dirty="0" smtClean="0">
                <a:latin typeface="Arial Narrow" panose="020B0606020202030204" pitchFamily="34" charset="0"/>
              </a:rPr>
              <a:t>)</a:t>
            </a:r>
            <a:endParaRPr lang="de-AT" sz="1400" dirty="0">
              <a:latin typeface="Arial Narrow" panose="020B0606020202030204" pitchFamily="34" charset="0"/>
            </a:endParaRPr>
          </a:p>
        </p:txBody>
      </p:sp>
      <p:cxnSp>
        <p:nvCxnSpPr>
          <p:cNvPr id="25" name="Gerade Verbindung mit Pfeil 24"/>
          <p:cNvCxnSpPr/>
          <p:nvPr/>
        </p:nvCxnSpPr>
        <p:spPr>
          <a:xfrm>
            <a:off x="4377267" y="3757998"/>
            <a:ext cx="158326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>
            <a:off x="9753600" y="3757998"/>
            <a:ext cx="158326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4261308" y="3432203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>
                <a:latin typeface="Arial Narrow" panose="020B0606020202030204" pitchFamily="34" charset="0"/>
              </a:rPr>
              <a:t>REQUEST</a:t>
            </a:r>
            <a:endParaRPr lang="de-AT" dirty="0">
              <a:latin typeface="Arial Narrow" panose="020B060602020203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10237342" y="3432203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>
                <a:latin typeface="Arial Narrow" panose="020B0606020202030204" pitchFamily="34" charset="0"/>
              </a:rPr>
              <a:t>RESPONSE</a:t>
            </a:r>
            <a:endParaRPr lang="de-AT" dirty="0">
              <a:latin typeface="Arial Narrow" panose="020B0606020202030204" pitchFamily="34" charset="0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5459813" y="4729460"/>
            <a:ext cx="4539716" cy="50800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dirty="0" smtClean="0">
                <a:latin typeface="Arial Narrow" panose="020B0606020202030204" pitchFamily="34" charset="0"/>
              </a:rPr>
              <a:t>…</a:t>
            </a:r>
            <a:endParaRPr lang="de-AT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729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6536267" y="694263"/>
            <a:ext cx="4859866" cy="506306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dirty="0" err="1" smtClean="0">
                <a:latin typeface="Arial Narrow" panose="020B0606020202030204" pitchFamily="34" charset="0"/>
              </a:rPr>
              <a:t>ADOxxWeb</a:t>
            </a:r>
            <a:r>
              <a:rPr lang="de-AT" dirty="0" smtClean="0"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latin typeface="Arial Narrow" panose="020B0606020202030204" pitchFamily="34" charset="0"/>
              </a:rPr>
              <a:t>RemoteDocumentation</a:t>
            </a:r>
            <a:endParaRPr lang="de-AT" dirty="0" smtClean="0">
              <a:latin typeface="Arial Narrow" panose="020B0606020202030204" pitchFamily="34" charset="0"/>
            </a:endParaRPr>
          </a:p>
          <a:p>
            <a:r>
              <a:rPr lang="de-AT" sz="1400" dirty="0" smtClean="0">
                <a:latin typeface="Arial Narrow" panose="020B0606020202030204" pitchFamily="34" charset="0"/>
              </a:rPr>
              <a:t>Type: </a:t>
            </a:r>
            <a:r>
              <a:rPr lang="de-AT" sz="1400" dirty="0" err="1" smtClean="0">
                <a:latin typeface="Arial Narrow" panose="020B0606020202030204" pitchFamily="34" charset="0"/>
              </a:rPr>
              <a:t>WebApplication</a:t>
            </a:r>
            <a:endParaRPr lang="de-AT" sz="1400" dirty="0" smtClean="0">
              <a:latin typeface="Arial Narrow" panose="020B0606020202030204" pitchFamily="34" charset="0"/>
            </a:endParaRPr>
          </a:p>
          <a:p>
            <a:r>
              <a:rPr lang="de-AT" sz="1400" dirty="0" err="1" smtClean="0">
                <a:latin typeface="Arial Narrow" panose="020B0606020202030204" pitchFamily="34" charset="0"/>
              </a:rPr>
              <a:t>Maven</a:t>
            </a:r>
            <a:r>
              <a:rPr lang="de-AT" sz="1400" dirty="0" smtClean="0">
                <a:latin typeface="Arial Narrow" panose="020B0606020202030204" pitchFamily="34" charset="0"/>
              </a:rPr>
              <a:t> Archetype: cocoon-22-archetype-webapp </a:t>
            </a:r>
            <a:endParaRPr lang="de-AT" sz="1400" dirty="0">
              <a:latin typeface="Arial Narrow" panose="020B060602020203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671734" y="1600199"/>
            <a:ext cx="4539716" cy="342900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dirty="0" err="1" smtClean="0">
                <a:latin typeface="Arial Narrow" panose="020B0606020202030204" pitchFamily="34" charset="0"/>
              </a:rPr>
              <a:t>ADOxxWeb</a:t>
            </a:r>
            <a:r>
              <a:rPr lang="de-AT" dirty="0" smtClean="0"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latin typeface="Arial Narrow" panose="020B0606020202030204" pitchFamily="34" charset="0"/>
              </a:rPr>
              <a:t>ModelDocu</a:t>
            </a:r>
            <a:r>
              <a:rPr lang="de-AT" dirty="0" smtClean="0">
                <a:latin typeface="Arial Narrow" panose="020B0606020202030204" pitchFamily="34" charset="0"/>
              </a:rPr>
              <a:t> Block</a:t>
            </a:r>
          </a:p>
          <a:p>
            <a:r>
              <a:rPr lang="de-AT" sz="1400" dirty="0" smtClean="0">
                <a:latin typeface="Arial Narrow" panose="020B0606020202030204" pitchFamily="34" charset="0"/>
              </a:rPr>
              <a:t>Type: </a:t>
            </a:r>
            <a:r>
              <a:rPr lang="de-AT" sz="1400" dirty="0" err="1" smtClean="0">
                <a:latin typeface="Arial Narrow" panose="020B0606020202030204" pitchFamily="34" charset="0"/>
              </a:rPr>
              <a:t>Cocoon</a:t>
            </a:r>
            <a:r>
              <a:rPr lang="de-AT" sz="1400" dirty="0" smtClean="0">
                <a:latin typeface="Arial Narrow" panose="020B0606020202030204" pitchFamily="34" charset="0"/>
              </a:rPr>
              <a:t> Block</a:t>
            </a:r>
          </a:p>
          <a:p>
            <a:r>
              <a:rPr lang="de-AT" sz="1400" dirty="0" err="1" smtClean="0">
                <a:latin typeface="Arial Narrow" panose="020B0606020202030204" pitchFamily="34" charset="0"/>
              </a:rPr>
              <a:t>Maven</a:t>
            </a:r>
            <a:r>
              <a:rPr lang="de-AT" sz="1400" dirty="0" smtClean="0">
                <a:latin typeface="Arial Narrow" panose="020B0606020202030204" pitchFamily="34" charset="0"/>
              </a:rPr>
              <a:t> Archetype: cocoon-22-archetype-block-plain</a:t>
            </a:r>
          </a:p>
          <a:p>
            <a:r>
              <a:rPr lang="de-AT" sz="1400" dirty="0" smtClean="0">
                <a:latin typeface="Arial Narrow" panose="020B0606020202030204" pitchFamily="34" charset="0"/>
              </a:rPr>
              <a:t>Block URL: /</a:t>
            </a:r>
            <a:r>
              <a:rPr lang="de-AT" sz="1400" dirty="0" err="1" smtClean="0">
                <a:latin typeface="Arial Narrow" panose="020B0606020202030204" pitchFamily="34" charset="0"/>
              </a:rPr>
              <a:t>modeldocu</a:t>
            </a:r>
            <a:endParaRPr lang="de-AT" sz="1400" dirty="0">
              <a:latin typeface="Arial Narrow" panose="020B060602020203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33400" y="694263"/>
            <a:ext cx="2683933" cy="506306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dirty="0" err="1" smtClean="0">
                <a:latin typeface="Arial Narrow" panose="020B0606020202030204" pitchFamily="34" charset="0"/>
              </a:rPr>
              <a:t>ADOxx-based</a:t>
            </a:r>
            <a:r>
              <a:rPr lang="de-AT" dirty="0" smtClean="0"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latin typeface="Arial Narrow" panose="020B0606020202030204" pitchFamily="34" charset="0"/>
              </a:rPr>
              <a:t>Modelling</a:t>
            </a:r>
            <a:r>
              <a:rPr lang="de-AT" dirty="0" smtClean="0">
                <a:latin typeface="Arial Narrow" panose="020B0606020202030204" pitchFamily="34" charset="0"/>
              </a:rPr>
              <a:t> Tool</a:t>
            </a: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3217333" y="1680633"/>
            <a:ext cx="3318934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3217333" y="1427490"/>
            <a:ext cx="12170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 Narrow" panose="020B0606020202030204" pitchFamily="34" charset="0"/>
              </a:rPr>
              <a:t>getAvailableReports</a:t>
            </a:r>
            <a:endParaRPr lang="de-AT" sz="1100" dirty="0">
              <a:latin typeface="Arial Narrow" panose="020B060602020203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3217333" y="1833033"/>
            <a:ext cx="3318934" cy="0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5610604" y="1816530"/>
            <a:ext cx="8579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 Narrow" panose="020B0606020202030204" pitchFamily="34" charset="0"/>
              </a:rPr>
              <a:t>listofReports</a:t>
            </a:r>
            <a:endParaRPr lang="de-AT" sz="1100" dirty="0">
              <a:latin typeface="Arial Narrow" panose="020B0606020202030204" pitchFamily="34" charset="0"/>
            </a:endParaRPr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3217333" y="2744457"/>
            <a:ext cx="3318934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3217333" y="2491314"/>
            <a:ext cx="10438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 Narrow" panose="020B0606020202030204" pitchFamily="34" charset="0"/>
              </a:rPr>
              <a:t>getReportDetails</a:t>
            </a:r>
            <a:endParaRPr lang="de-AT" sz="1100" dirty="0">
              <a:latin typeface="Arial Narrow" panose="020B0606020202030204" pitchFamily="34" charset="0"/>
            </a:endParaRPr>
          </a:p>
        </p:txBody>
      </p:sp>
      <p:cxnSp>
        <p:nvCxnSpPr>
          <p:cNvPr id="15" name="Gerade Verbindung mit Pfeil 14"/>
          <p:cNvCxnSpPr/>
          <p:nvPr/>
        </p:nvCxnSpPr>
        <p:spPr>
          <a:xfrm>
            <a:off x="3217333" y="2896857"/>
            <a:ext cx="3318934" cy="0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5626437" y="2896857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 Narrow" panose="020B0606020202030204" pitchFamily="34" charset="0"/>
              </a:rPr>
              <a:t>reportConfig</a:t>
            </a:r>
            <a:endParaRPr lang="de-AT" sz="1100" dirty="0">
              <a:latin typeface="Arial Narrow" panose="020B0606020202030204" pitchFamily="34" charset="0"/>
            </a:endParaRPr>
          </a:p>
        </p:txBody>
      </p:sp>
      <p:cxnSp>
        <p:nvCxnSpPr>
          <p:cNvPr id="17" name="Gerade Verbindung mit Pfeil 16"/>
          <p:cNvCxnSpPr/>
          <p:nvPr/>
        </p:nvCxnSpPr>
        <p:spPr>
          <a:xfrm>
            <a:off x="3217333" y="3846211"/>
            <a:ext cx="3318934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3217333" y="3593068"/>
            <a:ext cx="29354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 Narrow" panose="020B0606020202030204" pitchFamily="34" charset="0"/>
              </a:rPr>
              <a:t>uploadModelContent</a:t>
            </a:r>
            <a:r>
              <a:rPr lang="de-AT" sz="1100" dirty="0" smtClean="0">
                <a:latin typeface="Arial Narrow" panose="020B0606020202030204" pitchFamily="34" charset="0"/>
              </a:rPr>
              <a:t> (Images, XML, TOCXML, GUID)</a:t>
            </a:r>
            <a:endParaRPr lang="de-AT" sz="1100" dirty="0">
              <a:latin typeface="Arial Narrow" panose="020B0606020202030204" pitchFamily="34" charset="0"/>
            </a:endParaRP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3217333" y="4762211"/>
            <a:ext cx="3318934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3217333" y="4509068"/>
            <a:ext cx="1313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 Narrow" panose="020B0606020202030204" pitchFamily="34" charset="0"/>
              </a:rPr>
              <a:t>requestReport</a:t>
            </a:r>
            <a:r>
              <a:rPr lang="de-AT" sz="1100" dirty="0" smtClean="0">
                <a:latin typeface="Arial Narrow" panose="020B0606020202030204" pitchFamily="34" charset="0"/>
              </a:rPr>
              <a:t> (GUID)</a:t>
            </a:r>
            <a:endParaRPr lang="de-AT" sz="1100" dirty="0">
              <a:latin typeface="Arial Narrow" panose="020B0606020202030204" pitchFamily="34" charset="0"/>
            </a:endParaRPr>
          </a:p>
        </p:txBody>
      </p:sp>
      <p:cxnSp>
        <p:nvCxnSpPr>
          <p:cNvPr id="24" name="Gerade Verbindung mit Pfeil 23"/>
          <p:cNvCxnSpPr/>
          <p:nvPr/>
        </p:nvCxnSpPr>
        <p:spPr>
          <a:xfrm>
            <a:off x="3217333" y="4937324"/>
            <a:ext cx="3318934" cy="0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3231505" y="4945790"/>
            <a:ext cx="19030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 Narrow" panose="020B0606020202030204" pitchFamily="34" charset="0"/>
              </a:rPr>
              <a:t>downloadReportAndStore</a:t>
            </a:r>
            <a:r>
              <a:rPr lang="de-AT" sz="1100" dirty="0" smtClean="0">
                <a:latin typeface="Arial Narrow" panose="020B0606020202030204" pitchFamily="34" charset="0"/>
              </a:rPr>
              <a:t> (GUID)</a:t>
            </a:r>
            <a:endParaRPr lang="de-AT" sz="1100" dirty="0">
              <a:latin typeface="Arial Narrow" panose="020B0606020202030204" pitchFamily="34" charset="0"/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1163799" y="1146891"/>
            <a:ext cx="5237001" cy="1049348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sz="1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TRIGGER: Report </a:t>
            </a:r>
            <a:r>
              <a:rPr lang="de-AT" sz="1400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Selection</a:t>
            </a:r>
            <a:endParaRPr lang="de-AT" sz="1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1163799" y="2381818"/>
            <a:ext cx="5237001" cy="1049348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sz="1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2. Report </a:t>
            </a:r>
            <a:r>
              <a:rPr lang="de-AT" sz="1400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Config</a:t>
            </a:r>
            <a:endParaRPr lang="de-AT" sz="1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1163799" y="3513005"/>
            <a:ext cx="5237001" cy="700988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sz="1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3. Content Upload</a:t>
            </a:r>
            <a:endParaRPr lang="de-AT" sz="1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1163799" y="4358187"/>
            <a:ext cx="5237001" cy="954276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sz="1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4. Report Download</a:t>
            </a:r>
            <a:endParaRPr lang="de-AT" sz="1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6671734" y="5139265"/>
            <a:ext cx="4539716" cy="50800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AT" dirty="0" smtClean="0">
                <a:latin typeface="Arial Narrow" panose="020B0606020202030204" pitchFamily="34" charset="0"/>
              </a:rPr>
              <a:t>…</a:t>
            </a:r>
            <a:endParaRPr lang="de-AT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94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Office PowerPoint</Application>
  <PresentationFormat>Breitbild</PresentationFormat>
  <Paragraphs>35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Office Theme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Wilfrid Utz</dc:creator>
  <cp:lastModifiedBy>Wilfrid Utz</cp:lastModifiedBy>
  <cp:revision>3</cp:revision>
  <dcterms:created xsi:type="dcterms:W3CDTF">2015-07-27T15:22:41Z</dcterms:created>
  <dcterms:modified xsi:type="dcterms:W3CDTF">2015-07-28T12:13:48Z</dcterms:modified>
</cp:coreProperties>
</file>